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8"/>
  </p:notesMasterIdLst>
  <p:sldIdLst>
    <p:sldId id="274" r:id="rId5"/>
    <p:sldId id="275" r:id="rId16"/>
    <p:sldId id="260" r:id="rId6"/>
    <p:sldId id="276" r:id="rId17"/>
    <p:sldId id="259" r:id="rId7"/>
  </p:sldIdLst>
  <p:sldSz cx="9144000" cy="6858000" type="screen4x3"/>
  <p:notesSz cx="6858000" cy="9144000"/>
  <p:custDataLst>
    <p:tags r:id="rId9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bert Bohler" initials="RB" lastIdx="19" clrIdx="0">
    <p:extLst>
      <p:ext uri="{19B8F6BF-5375-455C-9EA6-DF929625EA0E}">
        <p15:presenceInfo xmlns:p15="http://schemas.microsoft.com/office/powerpoint/2012/main" userId="3a73f3171f4421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64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68"/>
    <p:restoredTop sz="94643"/>
  </p:normalViewPr>
  <p:slideViewPr>
    <p:cSldViewPr snapToGrid="0">
      <p:cViewPr varScale="1">
        <p:scale>
          <a:sx n="111" d="100"/>
          <a:sy n="111" d="100"/>
        </p:scale>
        <p:origin x="16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notesMaster" Target="notesMasters/notesMaster1.xml"/><Relationship Id="rId9" Type="http://schemas.openxmlformats.org/officeDocument/2006/relationships/tags" Target="tags/tag1.xml"/><Relationship Id="rId10" Type="http://schemas.openxmlformats.org/officeDocument/2006/relationships/commentAuthors" Target="commentAuthors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microsoft.com/office/2016/11/relationships/changesInfo" Target="changesInfos/changesInfo1.xml"/><Relationship Id="rId16" Type="http://schemas.openxmlformats.org/officeDocument/2006/relationships/slide" Target="slides/slide4.xml"/><Relationship Id="rId17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Arrabi" userId="ddbfad0144bf1f84" providerId="LiveId" clId="{FAF2C340-A7C8-4594-A997-7B2196B70252}"/>
    <pc:docChg chg="delSld">
      <pc:chgData name="Muhammad Arrabi" userId="ddbfad0144bf1f84" providerId="LiveId" clId="{FAF2C340-A7C8-4594-A997-7B2196B70252}" dt="2025-08-29T18:50:16.969" v="1" actId="47"/>
      <pc:docMkLst>
        <pc:docMk/>
      </pc:docMkLst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3953042549" sldId="261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838387263" sldId="263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193439577" sldId="264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2612043661" sldId="265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321483494" sldId="268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2009659524" sldId="269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0" sldId="271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892380147" sldId="272"/>
        </pc:sldMkLst>
      </pc:sldChg>
      <pc:sldChg chg="del">
        <pc:chgData name="Muhammad Arrabi" userId="ddbfad0144bf1f84" providerId="LiveId" clId="{FAF2C340-A7C8-4594-A997-7B2196B70252}" dt="2025-08-29T18:50:16.969" v="1" actId="47"/>
        <pc:sldMkLst>
          <pc:docMk/>
          <pc:sldMk cId="1582931188" sldId="273"/>
        </pc:sldMkLst>
      </pc:sldChg>
      <pc:sldChg chg="del">
        <pc:chgData name="Muhammad Arrabi" userId="ddbfad0144bf1f84" providerId="LiveId" clId="{FAF2C340-A7C8-4594-A997-7B2196B70252}" dt="2025-08-29T18:50:14.480" v="0" actId="47"/>
        <pc:sldMkLst>
          <pc:docMk/>
          <pc:sldMk cId="17564553" sldId="275"/>
        </pc:sldMkLst>
      </pc:sldChg>
      <pc:sldMasterChg chg="delSldLayout">
        <pc:chgData name="Muhammad Arrabi" userId="ddbfad0144bf1f84" providerId="LiveId" clId="{FAF2C340-A7C8-4594-A997-7B2196B70252}" dt="2025-08-29T18:50:16.969" v="1" actId="47"/>
        <pc:sldMasterMkLst>
          <pc:docMk/>
          <pc:sldMasterMk cId="0" sldId="2147483659"/>
        </pc:sldMasterMkLst>
        <pc:sldLayoutChg chg="del">
          <pc:chgData name="Muhammad Arrabi" userId="ddbfad0144bf1f84" providerId="LiveId" clId="{FAF2C340-A7C8-4594-A997-7B2196B70252}" dt="2025-08-29T18:50:16.969" v="1" actId="47"/>
          <pc:sldLayoutMkLst>
            <pc:docMk/>
            <pc:sldMasterMk cId="0" sldId="2147483659"/>
            <pc:sldLayoutMk cId="0" sldId="2147483648"/>
          </pc:sldLayoutMkLst>
        </pc:sldLayoutChg>
      </pc:sldMasterChg>
    </pc:docChg>
  </pc:docChgLst>
</pc:chgInfo>
</file>

<file path=ppt/media/image1.png>
</file>

<file path=ppt/media/image2.png>
</file>

<file path=ppt/media/image3.jpg>
</file>

<file path=ppt/media/image4.png>
</file>

<file path=ppt/media/image5.jpg>
</file>

<file path=ppt/media/image6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10749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703263"/>
            <a:ext cx="4686300" cy="3514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1:notes"/>
          <p:cNvSpPr txBox="1">
            <a:spLocks noGrp="1"/>
          </p:cNvSpPr>
          <p:nvPr>
            <p:ph type="body" idx="1"/>
          </p:nvPr>
        </p:nvSpPr>
        <p:spPr>
          <a:xfrm>
            <a:off x="708660" y="4451985"/>
            <a:ext cx="5669280" cy="4217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025" tIns="94025" rIns="94025" bIns="940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2805422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>
  <p:cSld name="1_Title Slide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2"/>
          <p:cNvSpPr txBox="1">
            <a:spLocks noGrp="1"/>
          </p:cNvSpPr>
          <p:nvPr>
            <p:ph type="ctrTitle"/>
          </p:nvPr>
        </p:nvSpPr>
        <p:spPr>
          <a:xfrm>
            <a:off x="457200" y="2286000"/>
            <a:ext cx="8001000" cy="22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3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4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9021872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1_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961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Raleway" panose="020B0503030101060003" pitchFamily="34" charset="0"/>
                <a:ea typeface="Raleway" panose="020B0503030101060003" pitchFamily="34" charset="0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  <a:lvl2pPr>
              <a:defRPr sz="2400">
                <a:latin typeface="+mj-lt"/>
              </a:defRPr>
            </a:lvl2pPr>
            <a:lvl3pPr>
              <a:defRPr sz="2000"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A02631-CAA5-0541-920F-28BA12AA9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479383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60" r:id="rId4"/>
    <p:sldLayoutId id="2147483655" r:id="rId5"/>
    <p:sldLayoutId id="2147483656" r:id="rId6"/>
    <p:sldLayoutId id="2147483657" r:id="rId7"/>
    <p:sldLayoutId id="2147483658" r:id="rId8"/>
    <p:sldLayoutId id="2147483661" r:id="rId9"/>
    <p:sldLayoutId id="214748366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4000" b="0" i="0" u="none" strike="noStrike" cap="none">
          <a:solidFill>
            <a:srgbClr val="000000"/>
          </a:solidFill>
          <a:latin typeface="+mj-lt"/>
          <a:ea typeface="Raleway" panose="020B0503030101060003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j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9.xml"/><Relationship Id="rId3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9.xml"/><Relationship Id="rId3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"/>
          <p:cNvSpPr txBox="1">
            <a:spLocks noGrp="1"/>
          </p:cNvSpPr>
          <p:nvPr>
            <p:ph type="ctrTitle"/>
          </p:nvPr>
        </p:nvSpPr>
        <p:spPr>
          <a:xfrm>
            <a:off x="571500" y="1461247"/>
            <a:ext cx="8001000" cy="22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US" sz="5400" dirty="0">
                <a:solidFill>
                  <a:schemeClr val="tx1"/>
                </a:solidFill>
                <a:latin typeface="Raleway" pitchFamily="2" charset="0"/>
              </a:rPr>
              <a:t>Know Thyself</a:t>
            </a:r>
            <a:endParaRPr sz="5400" dirty="0">
              <a:solidFill>
                <a:schemeClr val="tx1"/>
              </a:solidFill>
              <a:latin typeface="Raleway" pitchFamily="2" charset="0"/>
            </a:endParaRPr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1E9F265F-5799-53CB-076E-E4A911F37E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5041697"/>
            <a:ext cx="5943600" cy="1414090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6675120" y="6400800"/>
            <a:ext cx="9144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</a:p>
          <a:p>
            <a:pPr>
              <a:defRPr sz="1400" b="1">
                <a:solidFill>
                  <a:srgbClr val="505050"/>
                </a:solidFill>
              </a:defRPr>
            </a:pPr>
            <a:r>
              <a:t>Page 1</a:t>
            </a: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EB7B7EF-CE58-4FDF-9A11-0FEFDDCE954F}"/>
              </a:ext>
            </a:extLst>
          </p:cNvPr>
          <p:cNvPicPr/>
          <p:nvPr/>
        </p:nvPicPr>
        <p:blipFill>
          <a:blip r:embed="rId3"/>
          <a:srcRect/>
          <a:stretch/>
        </p:blipFill>
        <p:spPr bwMode="auto">
          <a:xfrm>
            <a:off x="2150777" y="3805732"/>
            <a:ext cx="4842445" cy="285883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6092" y="193432"/>
            <a:ext cx="7420708" cy="5932732"/>
          </a:xfrm>
        </p:spPr>
        <p:txBody>
          <a:bodyPr/>
          <a:lstStyle/>
          <a:p>
            <a:pPr lv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Explain what it means to lead yourself.</a:t>
            </a:r>
          </a:p>
          <a:p>
            <a:pPr lv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Identify and prioritize personal values and beliefs. </a:t>
            </a:r>
          </a:p>
          <a:p>
            <a:pPr lv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Identify specific personal skills, qualities, and attitudes necessary for the leadership journey.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C2E3ED-CB95-4629-827A-B2293D428A69}"/>
              </a:ext>
            </a:extLst>
          </p:cNvPr>
          <p:cNvSpPr txBox="1"/>
          <p:nvPr/>
        </p:nvSpPr>
        <p:spPr>
          <a:xfrm>
            <a:off x="0" y="0"/>
            <a:ext cx="1015663" cy="6858000"/>
          </a:xfrm>
          <a:prstGeom prst="rect">
            <a:avLst/>
          </a:prstGeom>
          <a:solidFill>
            <a:srgbClr val="1C6432"/>
          </a:solidFill>
        </p:spPr>
        <p:txBody>
          <a:bodyPr vert="vert270"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n-lt"/>
              </a:rPr>
              <a:t>Objectives</a:t>
            </a:r>
          </a:p>
        </p:txBody>
      </p:sp>
      <p:pic>
        <p:nvPicPr>
          <p:cNvPr id="8" name="Picture 7" descr="A picture containing object&#10;&#10;Description automatically generated">
            <a:extLst>
              <a:ext uri="{FF2B5EF4-FFF2-40B4-BE49-F238E27FC236}">
                <a16:creationId xmlns:a16="http://schemas.microsoft.com/office/drawing/2014/main" id="{290A97D5-BFB8-4E3B-9747-CE9EC46AE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337" y="6159092"/>
            <a:ext cx="932688" cy="61765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75120" y="6400800"/>
            <a:ext cx="9144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</a:p>
          <a:p>
            <a:pPr>
              <a:defRPr sz="1400" b="1">
                <a:solidFill>
                  <a:srgbClr val="505050"/>
                </a:solidFill>
              </a:defRPr>
            </a:pPr>
            <a:r>
              <a:t>Page 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2102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249FB2D-E128-4A44-8B15-2D1B98D890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534213"/>
            <a:ext cx="8229600" cy="1995854"/>
          </a:xfrm>
        </p:spPr>
        <p:txBody>
          <a:bodyPr/>
          <a:lstStyle/>
          <a:p>
            <a:pPr marL="0" indent="0" algn="ctr">
              <a:buNone/>
            </a:pPr>
            <a:r>
              <a:rPr lang="en-US" b="1" i="1" dirty="0"/>
              <a:t>“The toughest person to lead is always yourself.”</a:t>
            </a:r>
          </a:p>
          <a:p>
            <a:pPr marL="0" indent="0" algn="ctr">
              <a:buNone/>
            </a:pPr>
            <a:r>
              <a:rPr lang="en-US" b="1" i="1" dirty="0"/>
              <a:t> </a:t>
            </a:r>
            <a:r>
              <a:rPr lang="en-US" dirty="0"/>
              <a:t> </a:t>
            </a:r>
            <a:r>
              <a:rPr lang="en-US" sz="2400" dirty="0"/>
              <a:t>—John Maxwell, </a:t>
            </a:r>
            <a:r>
              <a:rPr lang="en-US" sz="2400" i="1" dirty="0"/>
              <a:t>Leadership Gold</a:t>
            </a:r>
            <a:endParaRPr lang="en-US" b="1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75BB45-DECF-4BA5-B4F3-915755683C13}"/>
              </a:ext>
            </a:extLst>
          </p:cNvPr>
          <p:cNvSpPr txBox="1"/>
          <p:nvPr/>
        </p:nvSpPr>
        <p:spPr>
          <a:xfrm>
            <a:off x="0" y="0"/>
            <a:ext cx="1015663" cy="6858000"/>
          </a:xfrm>
          <a:prstGeom prst="rect">
            <a:avLst/>
          </a:prstGeom>
          <a:solidFill>
            <a:srgbClr val="1C6432"/>
          </a:solidFill>
        </p:spPr>
        <p:txBody>
          <a:bodyPr vert="vert270"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j-lt"/>
              </a:rPr>
              <a:t>Introduction</a:t>
            </a:r>
          </a:p>
        </p:txBody>
      </p:sp>
      <p:pic>
        <p:nvPicPr>
          <p:cNvPr id="4" name="Picture 3" descr="A person holding a sign&#10;&#10;Description automatically generated">
            <a:extLst>
              <a:ext uri="{FF2B5EF4-FFF2-40B4-BE49-F238E27FC236}">
                <a16:creationId xmlns:a16="http://schemas.microsoft.com/office/drawing/2014/main" id="{24854E58-92E6-4D77-9CB2-D04E1F292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4087" y="3921280"/>
            <a:ext cx="1571625" cy="23764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A picture containing object&#10;&#10;Description automatically generated">
            <a:extLst>
              <a:ext uri="{FF2B5EF4-FFF2-40B4-BE49-F238E27FC236}">
                <a16:creationId xmlns:a16="http://schemas.microsoft.com/office/drawing/2014/main" id="{551D95B5-9826-4F51-B518-8C83538B1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8337" y="6159092"/>
            <a:ext cx="932688" cy="6176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1067648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pic>
        <p:nvPicPr>
          <p:cNvPr id="4" name="Picture 3" descr="slid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68580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pic>
        <p:nvPicPr>
          <p:cNvPr id="4" name="Picture 3" descr="slid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6858000" cy="502920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13"/>
  <p:tag name="ARTICULATE_SLIDE_THUMBNAIL_REFRESH" val="1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Wood Badge">
      <a:majorFont>
        <a:latin typeface="Raleway"/>
        <a:ea typeface=""/>
        <a:cs typeface=""/>
      </a:majorFont>
      <a:minorFont>
        <a:latin typeface="Ralew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493BF4B2B6A7429F72C1CC8FF97920" ma:contentTypeVersion="8" ma:contentTypeDescription="Create a new document." ma:contentTypeScope="" ma:versionID="1072d2137f37430128180d21a3f48d53">
  <xsd:schema xmlns:xsd="http://www.w3.org/2001/XMLSchema" xmlns:xs="http://www.w3.org/2001/XMLSchema" xmlns:p="http://schemas.microsoft.com/office/2006/metadata/properties" xmlns:ns2="1960eeba-ec00-4d0e-9fc3-1fd849d65065" targetNamespace="http://schemas.microsoft.com/office/2006/metadata/properties" ma:root="true" ma:fieldsID="0b4604bb43050962bf0f1dc782b885fb" ns2:_="">
    <xsd:import namespace="1960eeba-ec00-4d0e-9fc3-1fd849d650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60eeba-ec00-4d0e-9fc3-1fd849d650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9CCC4C-3350-4A65-8D7E-4475C02D269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7BB7A34-EB7A-46CA-8DA8-5B5065C840C2}">
  <ds:schemaRefs>
    <ds:schemaRef ds:uri="http://www.w3.org/XML/1998/namespace"/>
    <ds:schemaRef ds:uri="1960eeba-ec00-4d0e-9fc3-1fd849d65065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212B276-7BB2-4D23-8B3C-54E8CCD61A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960eeba-ec00-4d0e-9fc3-1fd849d650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9547</TotalTime>
  <Words>52</Words>
  <Application>Microsoft Office PowerPoint</Application>
  <PresentationFormat>On-screen Show (4:3)</PresentationFormat>
  <Paragraphs>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Raleway</vt:lpstr>
      <vt:lpstr>Office Theme</vt:lpstr>
      <vt:lpstr>Know Thyself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Know Thyself</dc:title>
  <dc:subject/>
  <dc:creator>Mark Nelson</dc:creator>
  <cp:keywords/>
  <dc:description/>
  <cp:lastModifiedBy>Muhammad Arrabi</cp:lastModifiedBy>
  <cp:revision>66</cp:revision>
  <dcterms:modified xsi:type="dcterms:W3CDTF">2025-08-29T18:50:19Z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5C7EA03E-8DBC-4A89-9A39-B480DB04D7F5</vt:lpwstr>
  </property>
  <property fmtid="{D5CDD505-2E9C-101B-9397-08002B2CF9AE}" pid="3" name="ArticulatePath">
    <vt:lpwstr>1_05_04_PowerPoint_Know_Thyself_07-12-19</vt:lpwstr>
  </property>
  <property fmtid="{D5CDD505-2E9C-101B-9397-08002B2CF9AE}" pid="4" name="ContentTypeId">
    <vt:lpwstr>0x0101003C493BF4B2B6A7429F72C1CC8FF97920</vt:lpwstr>
  </property>
</Properties>
</file>